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89" r:id="rId35"/>
    <p:sldId id="290" r:id="rId36"/>
    <p:sldId id="292" r:id="rId37"/>
    <p:sldId id="291" r:id="rId38"/>
    <p:sldId id="293" r:id="rId39"/>
    <p:sldId id="294" r:id="rId40"/>
    <p:sldId id="295" r:id="rId4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52" autoAdjust="0"/>
  </p:normalViewPr>
  <p:slideViewPr>
    <p:cSldViewPr>
      <p:cViewPr>
        <p:scale>
          <a:sx n="150" d="100"/>
          <a:sy n="150" d="100"/>
        </p:scale>
        <p:origin x="-924" y="-9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2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4" y="123477"/>
            <a:ext cx="6600735" cy="3960441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 flipV="1">
            <a:off x="4370258" y="2655784"/>
            <a:ext cx="1725812" cy="4582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13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4"/>
          <a:stretch/>
        </p:blipFill>
        <p:spPr bwMode="auto">
          <a:xfrm>
            <a:off x="800302" y="987573"/>
            <a:ext cx="2641342" cy="2736958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1" name="Picture 1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/>
          <a:stretch/>
        </p:blipFill>
        <p:spPr bwMode="auto">
          <a:xfrm>
            <a:off x="3347864" y="987573"/>
            <a:ext cx="2642524" cy="2736957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/>
          <a:stretch/>
        </p:blipFill>
        <p:spPr bwMode="auto">
          <a:xfrm>
            <a:off x="5868144" y="987572"/>
            <a:ext cx="2635833" cy="2736958"/>
          </a:xfrm>
          <a:prstGeom prst="rect">
            <a:avLst/>
          </a:prstGeom>
          <a:noFill/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9433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:\渔船大数据\资料\甄勇会议论文\会议demo\x2Heat12x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" r="4987" b="6017"/>
          <a:stretch/>
        </p:blipFill>
        <p:spPr bwMode="auto">
          <a:xfrm>
            <a:off x="870856" y="699542"/>
            <a:ext cx="3777343" cy="29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:\渔船大数据\资料\甄勇会议论文\会议demo\x2Heat12_2x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b="6017"/>
          <a:stretch/>
        </p:blipFill>
        <p:spPr bwMode="auto">
          <a:xfrm>
            <a:off x="4779024" y="699542"/>
            <a:ext cx="3897432" cy="29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7521255" y="1667303"/>
            <a:ext cx="51773" cy="7855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16093" y="36576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4574" y="36575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515064" y="21649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4362266" y="216480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34096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zhenyong\AppData\Roaming\Tencent\Users\791334054\QQ\WinTemp\RichOle\MB1VF4G6W@3R[23JCIK7SG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87574"/>
            <a:ext cx="3898198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3021" y="46599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841986" y="26698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57591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4" b="11295"/>
          <a:stretch/>
        </p:blipFill>
        <p:spPr bwMode="auto">
          <a:xfrm>
            <a:off x="859971" y="771550"/>
            <a:ext cx="3843680" cy="332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7" b="11295"/>
          <a:stretch/>
        </p:blipFill>
        <p:spPr bwMode="auto">
          <a:xfrm>
            <a:off x="4788023" y="771550"/>
            <a:ext cx="3816425" cy="332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6093" y="409302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265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24365" y="40930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36226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8" name="椭圆 7"/>
          <p:cNvSpPr/>
          <p:nvPr/>
        </p:nvSpPr>
        <p:spPr>
          <a:xfrm>
            <a:off x="6804248" y="2427734"/>
            <a:ext cx="119847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148064" y="2211710"/>
            <a:ext cx="1584176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948264" y="1923678"/>
            <a:ext cx="115212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780079" y="2571750"/>
            <a:ext cx="312201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79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渔船大数据\资料\甄勇会议论文\会议demo\投票步骤\en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b="11349"/>
          <a:stretch/>
        </p:blipFill>
        <p:spPr bwMode="auto">
          <a:xfrm>
            <a:off x="947057" y="846418"/>
            <a:ext cx="3571520" cy="30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渔船大数据\资料\甄勇会议论文\会议demo\投票步骤\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b="11349"/>
          <a:stretch/>
        </p:blipFill>
        <p:spPr bwMode="auto">
          <a:xfrm>
            <a:off x="4633470" y="846418"/>
            <a:ext cx="3558675" cy="30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11760" y="38678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472656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3913" y="386789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237995" y="22784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748553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b="28411"/>
          <a:stretch/>
        </p:blipFill>
        <p:spPr>
          <a:xfrm>
            <a:off x="533400" y="1420572"/>
            <a:ext cx="2771591" cy="193222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7" b="28401"/>
          <a:stretch/>
        </p:blipFill>
        <p:spPr>
          <a:xfrm>
            <a:off x="3203848" y="1419622"/>
            <a:ext cx="2770719" cy="193317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9" b="28401"/>
          <a:stretch/>
        </p:blipFill>
        <p:spPr>
          <a:xfrm>
            <a:off x="5827238" y="1419622"/>
            <a:ext cx="2777210" cy="1933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7325" y="32967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200786" y="24322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7337" y="32918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3973" y="32918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200544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渔船大数据\资料\甄勇会议论文\会议demo\投票步骤\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b="11440"/>
          <a:stretch/>
        </p:blipFill>
        <p:spPr bwMode="auto">
          <a:xfrm>
            <a:off x="1121228" y="709571"/>
            <a:ext cx="3522779" cy="3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E:\渔船大数据\资料\甄勇会议论文\会议demo\投票步骤\3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5" b="11440"/>
          <a:stretch/>
        </p:blipFill>
        <p:spPr bwMode="auto">
          <a:xfrm>
            <a:off x="4775810" y="709571"/>
            <a:ext cx="3518007" cy="3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55776" y="37446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709604" y="21551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6782" y="374468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4382011" y="215519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874073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b="11168"/>
          <a:stretch/>
        </p:blipFill>
        <p:spPr>
          <a:xfrm>
            <a:off x="1284513" y="55077"/>
            <a:ext cx="4962553" cy="42883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872" y="423987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905882" y="20453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807382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4" b="21161"/>
          <a:stretch/>
        </p:blipFill>
        <p:spPr bwMode="auto">
          <a:xfrm>
            <a:off x="544285" y="2400175"/>
            <a:ext cx="2443835" cy="1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6" b="21161"/>
          <a:stretch/>
        </p:blipFill>
        <p:spPr bwMode="auto">
          <a:xfrm>
            <a:off x="2905368" y="2400175"/>
            <a:ext cx="2458720" cy="1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b="21161"/>
          <a:stretch/>
        </p:blipFill>
        <p:spPr bwMode="auto">
          <a:xfrm>
            <a:off x="5268752" y="2400177"/>
            <a:ext cx="2471600" cy="185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67917" y="42081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33539" y="3298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49897" y="420323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0192" y="420323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2982061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8" b="22530"/>
          <a:stretch/>
        </p:blipFill>
        <p:spPr>
          <a:xfrm>
            <a:off x="731453" y="-452586"/>
            <a:ext cx="3741871" cy="2791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0" b="22570"/>
          <a:stretch/>
        </p:blipFill>
        <p:spPr>
          <a:xfrm>
            <a:off x="4321761" y="-451140"/>
            <a:ext cx="3732818" cy="279036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0" t="14889" b="22512"/>
          <a:stretch/>
        </p:blipFill>
        <p:spPr>
          <a:xfrm>
            <a:off x="731453" y="2589674"/>
            <a:ext cx="3741871" cy="2290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04757" y="2281898"/>
            <a:ext cx="75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329816" y="10612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7772" y="2281899"/>
            <a:ext cx="75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7352" y="483517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305695" y="35572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纬度</a:t>
            </a:r>
          </a:p>
        </p:txBody>
      </p:sp>
      <p:pic>
        <p:nvPicPr>
          <p:cNvPr id="10" name="图片 9"/>
          <p:cNvPicPr/>
          <p:nvPr/>
        </p:nvPicPr>
        <p:blipFill rotWithShape="1">
          <a:blip r:embed="rId5"/>
          <a:srcRect l="53488" b="10759"/>
          <a:stretch/>
        </p:blipFill>
        <p:spPr>
          <a:xfrm>
            <a:off x="4306989" y="2634317"/>
            <a:ext cx="3577379" cy="2227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81971" y="48562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经度</a:t>
            </a:r>
          </a:p>
        </p:txBody>
      </p:sp>
    </p:spTree>
    <p:extLst>
      <p:ext uri="{BB962C8B-B14F-4D97-AF65-F5344CB8AC3E}">
        <p14:creationId xmlns:p14="http://schemas.microsoft.com/office/powerpoint/2010/main" val="1863111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16472"/>
            <a:ext cx="2808311" cy="2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16470"/>
            <a:ext cx="2808312" cy="2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216470"/>
            <a:ext cx="2808312" cy="2481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376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32199" y="987574"/>
            <a:ext cx="3423777" cy="288032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545224" y="987574"/>
            <a:ext cx="406067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166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1599" y="1131590"/>
            <a:ext cx="3455155" cy="2808312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7637"/>
            <a:ext cx="3096344" cy="248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647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483518"/>
            <a:ext cx="5400600" cy="40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46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71550"/>
            <a:ext cx="337227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771550"/>
            <a:ext cx="3957979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6992" y="1203320"/>
            <a:ext cx="1295400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243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676" y="1203598"/>
            <a:ext cx="2505268" cy="245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139952" y="1203598"/>
            <a:ext cx="3456384" cy="245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0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15566"/>
            <a:ext cx="22383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51" y="915566"/>
            <a:ext cx="3147701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7897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11" y="1131590"/>
            <a:ext cx="2258907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134311"/>
            <a:ext cx="33813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40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11729"/>
            <a:ext cx="22193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16073"/>
            <a:ext cx="33432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514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627534"/>
            <a:ext cx="5688632" cy="42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84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4" y="699542"/>
            <a:ext cx="2825455" cy="2497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52" y="700539"/>
            <a:ext cx="2825455" cy="2497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3" y="2646000"/>
            <a:ext cx="2825455" cy="24975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552" y="2646000"/>
            <a:ext cx="2825455" cy="24975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525549" y="3197042"/>
            <a:ext cx="2054563" cy="100811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635896" y="3618062"/>
            <a:ext cx="1575082" cy="444756"/>
            <a:chOff x="1043608" y="1563638"/>
            <a:chExt cx="1440160" cy="432048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043608" y="1851670"/>
              <a:ext cx="1084791" cy="14401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2128399" y="1563638"/>
              <a:ext cx="355369" cy="43204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1043608" y="1563638"/>
              <a:ext cx="1440160" cy="288032"/>
            </a:xfrm>
            <a:prstGeom prst="line">
              <a:avLst/>
            </a:prstGeom>
            <a:ln w="57150">
              <a:solidFill>
                <a:srgbClr val="FFC000"/>
              </a:solidFill>
              <a:prstDash val="soli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2" name="TextBox 11"/>
          <p:cNvSpPr txBox="1"/>
          <p:nvPr/>
        </p:nvSpPr>
        <p:spPr>
          <a:xfrm>
            <a:off x="3419872" y="357986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8024" y="393990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27998" y="332747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27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3653F37-02A7-48BC-8341-AAA0159F5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9671" y="1131590"/>
            <a:ext cx="2890287" cy="295232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91CB99-BB27-4793-B644-2E8AF0120A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76056" y="1137300"/>
            <a:ext cx="2052811" cy="294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8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1470"/>
            <a:ext cx="5832648" cy="515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91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6621AD2-576A-45B4-AF26-F02350FDCDCC}"/>
              </a:ext>
            </a:extLst>
          </p:cNvPr>
          <p:cNvGrpSpPr/>
          <p:nvPr/>
        </p:nvGrpSpPr>
        <p:grpSpPr>
          <a:xfrm>
            <a:off x="7812360" y="3922318"/>
            <a:ext cx="4680520" cy="3528642"/>
            <a:chOff x="940804" y="-298174"/>
            <a:chExt cx="7262391" cy="5475113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804" y="-298174"/>
              <a:ext cx="7262391" cy="5475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1691680" y="1563638"/>
              <a:ext cx="3456384" cy="2592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6267" y="2416981"/>
              <a:ext cx="2934520" cy="1440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75606"/>
            <a:ext cx="1908092" cy="222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4716016" y="1275606"/>
            <a:ext cx="282511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04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480CEDE-DF6B-427E-B1B8-B8921E2C65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9552" y="612646"/>
            <a:ext cx="5272994" cy="3975328"/>
          </a:xfrm>
          <a:prstGeom prst="rect">
            <a:avLst/>
          </a:prstGeom>
        </p:spPr>
      </p:pic>
      <p:pic>
        <p:nvPicPr>
          <p:cNvPr id="3" name="图片 2" descr="C:\Users\zhenyong\Documents\GitHub\Dissertation\图片\数据游标.png">
            <a:extLst>
              <a:ext uri="{FF2B5EF4-FFF2-40B4-BE49-F238E27FC236}">
                <a16:creationId xmlns:a16="http://schemas.microsoft.com/office/drawing/2014/main" id="{5357DF32-DAF4-4135-95E8-D28F9C84F1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944" y="610330"/>
            <a:ext cx="5272994" cy="397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532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76EABC-23D3-4768-90AF-D0712B00D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31590"/>
            <a:ext cx="3536108" cy="32403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35020B-8FC5-49DB-859F-DE0A1854F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55" y="1131590"/>
            <a:ext cx="357931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20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 rotWithShape="1">
          <a:blip r:embed="rId2"/>
          <a:srcRect t="1216" b="368"/>
          <a:stretch/>
        </p:blipFill>
        <p:spPr bwMode="auto">
          <a:xfrm>
            <a:off x="827585" y="1131591"/>
            <a:ext cx="3672408" cy="2192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 descr="C:\Users\zhenyong\Documents\GitHub\Dissertation\图片\2-6 港口分布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t="7917" r="8917"/>
          <a:stretch/>
        </p:blipFill>
        <p:spPr bwMode="auto">
          <a:xfrm>
            <a:off x="4427984" y="1131591"/>
            <a:ext cx="3011257" cy="23264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9448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222696-A041-4D0C-B39E-B09A29F931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612576" y="-1158679"/>
            <a:ext cx="9756576" cy="651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97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108997A-69CD-40FA-BF57-7F6E275C2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2740743"/>
            <a:ext cx="706542" cy="9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3A510A-FE5F-4483-A27A-2C9627EF1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834" y="2769032"/>
            <a:ext cx="579884" cy="9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54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>
            <a:extLst>
              <a:ext uri="{FF2B5EF4-FFF2-40B4-BE49-F238E27FC236}">
                <a16:creationId xmlns:a16="http://schemas.microsoft.com/office/drawing/2014/main" id="{AA86323A-8AEA-455F-84B2-62B3A313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BD89F90E-6E92-4E73-8E87-0C5BB434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195486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9B4DBDDA-E2A8-48D1-B446-8D5D67DDA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942" y="2283718"/>
            <a:ext cx="42672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2C4BE6-462F-4C1E-8325-CE4F56F1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3059832" y="2376375"/>
            <a:ext cx="514286" cy="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50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34E719-1C8C-4DD3-87E2-E5EE7B18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37" y="743739"/>
            <a:ext cx="3483816" cy="20322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08DBCF-3570-430E-9832-D8D7F6444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253" y="743739"/>
            <a:ext cx="3512847" cy="20322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779F32B-DC65-4A72-BFA6-7778F98DA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36" y="2886757"/>
            <a:ext cx="3505589" cy="20612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6AC49C-4735-4A28-8558-38053BFCD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2879498"/>
            <a:ext cx="3440268" cy="206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1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zhenyong\Documents\GitHub\Dissertation\图片\3-2单穿拖网作业示意图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3158788" cy="237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C:\Users\zhenyong\Documents\GitHub\Dissertation\图片\全部轨迹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297" y="1131590"/>
            <a:ext cx="3518047" cy="2640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3381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D1B8B45-9E41-4E3F-82EE-D97D6BAD56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34845" y="1796415"/>
            <a:ext cx="5274310" cy="15506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58F9F95-9288-4093-B4B8-1E11FF2A8A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1720" y="1024572"/>
            <a:ext cx="5319395" cy="154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6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b="5474"/>
          <a:stretch/>
        </p:blipFill>
        <p:spPr bwMode="auto">
          <a:xfrm>
            <a:off x="936171" y="166689"/>
            <a:ext cx="7266814" cy="454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44008" y="46506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463768" y="21341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2983803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b="4334"/>
          <a:stretch/>
        </p:blipFill>
        <p:spPr bwMode="auto">
          <a:xfrm>
            <a:off x="1426029" y="411510"/>
            <a:ext cx="5562320" cy="4127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07189" y="45527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经度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039832" y="22799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纬度</a:t>
            </a:r>
          </a:p>
        </p:txBody>
      </p:sp>
    </p:spTree>
    <p:extLst>
      <p:ext uri="{BB962C8B-B14F-4D97-AF65-F5344CB8AC3E}">
        <p14:creationId xmlns:p14="http://schemas.microsoft.com/office/powerpoint/2010/main" val="1504461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" b="6413"/>
          <a:stretch/>
        </p:blipFill>
        <p:spPr bwMode="auto">
          <a:xfrm>
            <a:off x="457199" y="123478"/>
            <a:ext cx="5452149" cy="452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142726" y="577298"/>
            <a:ext cx="648072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34927" y="550856"/>
            <a:ext cx="1163014" cy="698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1" y="536478"/>
            <a:ext cx="883062" cy="69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133" y="598453"/>
            <a:ext cx="112800" cy="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695" y="612421"/>
            <a:ext cx="35679" cy="13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47337" y="544316"/>
            <a:ext cx="2363793" cy="65355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90" y="635285"/>
            <a:ext cx="142922" cy="109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396" y="635285"/>
            <a:ext cx="98572" cy="11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426222" y="808003"/>
            <a:ext cx="386835" cy="150968"/>
            <a:chOff x="3572533" y="750853"/>
            <a:chExt cx="386835" cy="150968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533" y="750853"/>
              <a:ext cx="112800" cy="1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095" y="764821"/>
              <a:ext cx="35679" cy="13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5890" y="787685"/>
              <a:ext cx="142922" cy="109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796" y="787685"/>
              <a:ext cx="98572" cy="11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矩形 5"/>
          <p:cNvSpPr/>
          <p:nvPr/>
        </p:nvSpPr>
        <p:spPr>
          <a:xfrm>
            <a:off x="2930101" y="558774"/>
            <a:ext cx="2361979" cy="62678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843808" y="46482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月份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9307" y="243402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时间</a:t>
            </a:r>
            <a:r>
              <a:rPr lang="en-US" altLang="zh-CN" sz="1400" dirty="0"/>
              <a:t>/</a:t>
            </a:r>
            <a:r>
              <a:rPr lang="zh-CN" altLang="en-US" sz="1400" dirty="0"/>
              <a:t>天</a:t>
            </a:r>
          </a:p>
        </p:txBody>
      </p:sp>
      <p:sp>
        <p:nvSpPr>
          <p:cNvPr id="26" name="矩形 25"/>
          <p:cNvSpPr/>
          <p:nvPr/>
        </p:nvSpPr>
        <p:spPr>
          <a:xfrm>
            <a:off x="5477300" y="1953271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5241216" y="231588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产量</a:t>
            </a:r>
            <a:r>
              <a:rPr lang="en-US" altLang="zh-CN" dirty="0"/>
              <a:t>/</a:t>
            </a:r>
            <a:r>
              <a:rPr lang="zh-CN" altLang="en-US" dirty="0"/>
              <a:t>吨</a:t>
            </a:r>
          </a:p>
        </p:txBody>
      </p:sp>
    </p:spTree>
    <p:extLst>
      <p:ext uri="{BB962C8B-B14F-4D97-AF65-F5344CB8AC3E}">
        <p14:creationId xmlns:p14="http://schemas.microsoft.com/office/powerpoint/2010/main" val="68974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8"/>
          <a:stretch/>
        </p:blipFill>
        <p:spPr bwMode="auto">
          <a:xfrm>
            <a:off x="206354" y="132893"/>
            <a:ext cx="5764292" cy="4515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95536" y="1923678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843808" y="464820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月份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-6925" y="2273845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距离（千米）</a:t>
            </a:r>
          </a:p>
        </p:txBody>
      </p:sp>
      <p:sp>
        <p:nvSpPr>
          <p:cNvPr id="6" name="矩形 5"/>
          <p:cNvSpPr/>
          <p:nvPr/>
        </p:nvSpPr>
        <p:spPr>
          <a:xfrm>
            <a:off x="5551444" y="2040709"/>
            <a:ext cx="432048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 rot="5400000">
            <a:off x="5241216" y="231588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产量</a:t>
            </a:r>
            <a:r>
              <a:rPr lang="en-US" altLang="zh-CN" dirty="0"/>
              <a:t>/</a:t>
            </a:r>
            <a:r>
              <a:rPr lang="zh-CN" altLang="en-US" dirty="0"/>
              <a:t>吨</a:t>
            </a:r>
          </a:p>
        </p:txBody>
      </p:sp>
    </p:spTree>
    <p:extLst>
      <p:ext uri="{BB962C8B-B14F-4D97-AF65-F5344CB8AC3E}">
        <p14:creationId xmlns:p14="http://schemas.microsoft.com/office/powerpoint/2010/main" val="64136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95" y="874256"/>
            <a:ext cx="4185168" cy="356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74256"/>
            <a:ext cx="4185168" cy="356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111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56</Words>
  <Application>Microsoft Office PowerPoint</Application>
  <PresentationFormat>全屏显示(16:9)</PresentationFormat>
  <Paragraphs>47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yong zhen</cp:lastModifiedBy>
  <cp:revision>35</cp:revision>
  <dcterms:modified xsi:type="dcterms:W3CDTF">2018-03-19T14:23:29Z</dcterms:modified>
</cp:coreProperties>
</file>